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9"/>
  </p:notesMasterIdLst>
  <p:handoutMasterIdLst>
    <p:handoutMasterId r:id="rId6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333" r:id="rId46"/>
    <p:sldId id="334" r:id="rId47"/>
    <p:sldId id="288" r:id="rId48"/>
    <p:sldId id="289" r:id="rId49"/>
    <p:sldId id="320" r:id="rId50"/>
    <p:sldId id="274" r:id="rId51"/>
    <p:sldId id="275" r:id="rId52"/>
    <p:sldId id="335" r:id="rId53"/>
    <p:sldId id="336" r:id="rId54"/>
    <p:sldId id="337" r:id="rId55"/>
    <p:sldId id="338" r:id="rId56"/>
    <p:sldId id="339" r:id="rId57"/>
    <p:sldId id="329" r:id="rId5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0A2A2-27FF-4B84-B466-89381E4FFDC3}" v="90" dt="2022-03-12T21:33:05.77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3" d="100"/>
          <a:sy n="73" d="100"/>
        </p:scale>
        <p:origin x="50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Malcomb Brown" userId="ed2895fe56379058" providerId="LiveId" clId="{4A06C811-3428-4D5D-B264-B291E03C9420}"/>
    <pc:docChg chg="custSel modSld">
      <pc:chgData name="Malcomb Brown" userId="ed2895fe56379058" providerId="LiveId" clId="{4A06C811-3428-4D5D-B264-B291E03C9420}" dt="2022-01-08T23:42:20.222" v="723" actId="20577"/>
      <pc:docMkLst>
        <pc:docMk/>
      </pc:docMkLst>
      <pc:sldChg chg="modSp mod">
        <pc:chgData name="Malcomb Brown" userId="ed2895fe56379058" providerId="LiveId" clId="{4A06C811-3428-4D5D-B264-B291E03C9420}" dt="2022-01-08T23:41:32.880" v="721" actId="20577"/>
        <pc:sldMkLst>
          <pc:docMk/>
          <pc:sldMk cId="1553432724" sldId="262"/>
        </pc:sldMkLst>
        <pc:spChg chg="mod">
          <ac:chgData name="Malcomb Brown" userId="ed2895fe56379058" providerId="LiveId" clId="{4A06C811-3428-4D5D-B264-B291E03C9420}" dt="2022-01-08T23:41:32.880" v="721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Malcomb Brown" userId="ed2895fe56379058" providerId="LiveId" clId="{4A06C811-3428-4D5D-B264-B291E03C9420}" dt="2022-01-08T23:42:20.222" v="723" actId="20577"/>
        <pc:sldMkLst>
          <pc:docMk/>
          <pc:sldMk cId="3288665831" sldId="263"/>
        </pc:sldMkLst>
        <pc:spChg chg="mod">
          <ac:chgData name="Malcomb Brown" userId="ed2895fe56379058" providerId="LiveId" clId="{4A06C811-3428-4D5D-B264-B291E03C9420}" dt="2022-01-08T23:42:20.222" v="723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Malcomb Brown" userId="ed2895fe56379058" providerId="LiveId" clId="{4A06C811-3428-4D5D-B264-B291E03C9420}" dt="2022-01-08T22:04:54.127" v="32" actId="1076"/>
        <pc:sldMkLst>
          <pc:docMk/>
          <pc:sldMk cId="1277611629" sldId="327"/>
        </pc:sldMkLst>
        <pc:spChg chg="mod">
          <ac:chgData name="Malcomb Brown" userId="ed2895fe56379058" providerId="LiveId" clId="{4A06C811-3428-4D5D-B264-B291E03C9420}" dt="2022-01-08T22:04:54.127" v="32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Malcomb Brown" userId="ed2895fe56379058" providerId="LiveId" clId="{4A06C811-3428-4D5D-B264-B291E03C9420}" dt="2022-01-08T22:57:17.294" v="528" actId="14100"/>
        <pc:sldMkLst>
          <pc:docMk/>
          <pc:sldMk cId="1980221439" sldId="331"/>
        </pc:sldMkLst>
        <pc:spChg chg="mod">
          <ac:chgData name="Malcomb Brown" userId="ed2895fe56379058" providerId="LiveId" clId="{4A06C811-3428-4D5D-B264-B291E03C9420}" dt="2022-01-08T22:57:17.294" v="528" actId="14100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Malcomb Brown" userId="ed2895fe56379058" providerId="LiveId" clId="{4A06C811-3428-4D5D-B264-B291E03C9420}" dt="2022-01-08T23:00:51.626" v="612"/>
        <pc:sldMkLst>
          <pc:docMk/>
          <pc:sldMk cId="2560061391" sldId="332"/>
        </pc:sldMkLst>
        <pc:spChg chg="mod">
          <ac:chgData name="Malcomb Brown" userId="ed2895fe56379058" providerId="LiveId" clId="{4A06C811-3428-4D5D-B264-B291E03C9420}" dt="2022-01-08T23:00:51.626" v="612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Malcomb Brown" userId="ed2895fe56379058" providerId="LiveId" clId="{52A0A2A2-27FF-4B84-B466-89381E4FFDC3}"/>
    <pc:docChg chg="undo custSel addSld delSld modSld">
      <pc:chgData name="Malcomb Brown" userId="ed2895fe56379058" providerId="LiveId" clId="{52A0A2A2-27FF-4B84-B466-89381E4FFDC3}" dt="2022-03-12T21:33:43.240" v="9143" actId="27636"/>
      <pc:docMkLst>
        <pc:docMk/>
      </pc:docMkLst>
      <pc:sldChg chg="modSp mod">
        <pc:chgData name="Malcomb Brown" userId="ed2895fe56379058" providerId="LiveId" clId="{52A0A2A2-27FF-4B84-B466-89381E4FFDC3}" dt="2022-03-08T20:09:05.613" v="251" actId="255"/>
        <pc:sldMkLst>
          <pc:docMk/>
          <pc:sldMk cId="1553432724" sldId="262"/>
        </pc:sldMkLst>
        <pc:spChg chg="mod">
          <ac:chgData name="Malcomb Brown" userId="ed2895fe56379058" providerId="LiveId" clId="{52A0A2A2-27FF-4B84-B466-89381E4FFDC3}" dt="2022-03-08T20:09:05.613" v="251" actId="255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Malcomb Brown" userId="ed2895fe56379058" providerId="LiveId" clId="{52A0A2A2-27FF-4B84-B466-89381E4FFDC3}" dt="2022-03-08T20:21:49.265" v="572" actId="20577"/>
        <pc:sldMkLst>
          <pc:docMk/>
          <pc:sldMk cId="3288665831" sldId="263"/>
        </pc:sldMkLst>
        <pc:spChg chg="mod">
          <ac:chgData name="Malcomb Brown" userId="ed2895fe56379058" providerId="LiveId" clId="{52A0A2A2-27FF-4B84-B466-89381E4FFDC3}" dt="2022-03-08T20:21:49.265" v="572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addSp modSp mod">
        <pc:chgData name="Malcomb Brown" userId="ed2895fe56379058" providerId="LiveId" clId="{52A0A2A2-27FF-4B84-B466-89381E4FFDC3}" dt="2022-03-09T20:35:17.927" v="1343" actId="14100"/>
        <pc:sldMkLst>
          <pc:docMk/>
          <pc:sldMk cId="2987552906" sldId="264"/>
        </pc:sldMkLst>
        <pc:spChg chg="mod">
          <ac:chgData name="Malcomb Brown" userId="ed2895fe56379058" providerId="LiveId" clId="{52A0A2A2-27FF-4B84-B466-89381E4FFDC3}" dt="2022-03-09T20:33:39.422" v="1334" actId="14100"/>
          <ac:spMkLst>
            <pc:docMk/>
            <pc:sldMk cId="2987552906" sldId="264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09T20:35:17.927" v="1343" actId="14100"/>
          <ac:picMkLst>
            <pc:docMk/>
            <pc:sldMk cId="2987552906" sldId="264"/>
            <ac:picMk id="3" creationId="{046AFA87-C32E-4597-B57B-754D486496AC}"/>
          </ac:picMkLst>
        </pc:picChg>
      </pc:sldChg>
      <pc:sldChg chg="modSp mod">
        <pc:chgData name="Malcomb Brown" userId="ed2895fe56379058" providerId="LiveId" clId="{52A0A2A2-27FF-4B84-B466-89381E4FFDC3}" dt="2022-03-11T17:09:33.221" v="3377" actId="20577"/>
        <pc:sldMkLst>
          <pc:docMk/>
          <pc:sldMk cId="1578726356" sldId="265"/>
        </pc:sldMkLst>
        <pc:spChg chg="mod">
          <ac:chgData name="Malcomb Brown" userId="ed2895fe56379058" providerId="LiveId" clId="{52A0A2A2-27FF-4B84-B466-89381E4FFDC3}" dt="2022-03-11T17:09:33.221" v="3377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Malcomb Brown" userId="ed2895fe56379058" providerId="LiveId" clId="{52A0A2A2-27FF-4B84-B466-89381E4FFDC3}" dt="2022-03-11T17:09:43.653" v="3380" actId="20577"/>
        <pc:sldMkLst>
          <pc:docMk/>
          <pc:sldMk cId="779971636" sldId="266"/>
        </pc:sldMkLst>
        <pc:spChg chg="mod">
          <ac:chgData name="Malcomb Brown" userId="ed2895fe56379058" providerId="LiveId" clId="{52A0A2A2-27FF-4B84-B466-89381E4FFDC3}" dt="2022-03-11T17:09:43.653" v="3380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 mod">
        <pc:chgData name="Malcomb Brown" userId="ed2895fe56379058" providerId="LiveId" clId="{52A0A2A2-27FF-4B84-B466-89381E4FFDC3}" dt="2022-03-11T18:13:54.569" v="4282" actId="20577"/>
        <pc:sldMkLst>
          <pc:docMk/>
          <pc:sldMk cId="3865605948" sldId="269"/>
        </pc:sldMkLst>
        <pc:spChg chg="mod">
          <ac:chgData name="Malcomb Brown" userId="ed2895fe56379058" providerId="LiveId" clId="{52A0A2A2-27FF-4B84-B466-89381E4FFDC3}" dt="2022-03-11T18:13:54.569" v="4282" actId="20577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Malcomb Brown" userId="ed2895fe56379058" providerId="LiveId" clId="{52A0A2A2-27FF-4B84-B466-89381E4FFDC3}" dt="2022-03-11T17:55:21.944" v="4031" actId="14100"/>
          <ac:picMkLst>
            <pc:docMk/>
            <pc:sldMk cId="3865605948" sldId="269"/>
            <ac:picMk id="6" creationId="{BB5171E2-7A9B-47C8-B68E-CA5B507D0A79}"/>
          </ac:picMkLst>
        </pc:picChg>
      </pc:sldChg>
      <pc:sldChg chg="modSp mod">
        <pc:chgData name="Malcomb Brown" userId="ed2895fe56379058" providerId="LiveId" clId="{52A0A2A2-27FF-4B84-B466-89381E4FFDC3}" dt="2022-03-12T19:20:50.607" v="6941" actId="20577"/>
        <pc:sldMkLst>
          <pc:docMk/>
          <pc:sldMk cId="2727850971" sldId="270"/>
        </pc:sldMkLst>
        <pc:spChg chg="mod">
          <ac:chgData name="Malcomb Brown" userId="ed2895fe56379058" providerId="LiveId" clId="{52A0A2A2-27FF-4B84-B466-89381E4FFDC3}" dt="2022-03-12T19:20:50.607" v="6941" actId="20577"/>
          <ac:spMkLst>
            <pc:docMk/>
            <pc:sldMk cId="2727850971" sldId="270"/>
            <ac:spMk id="5" creationId="{1B07C49E-AFFC-EC46-8930-E4D428F5F943}"/>
          </ac:spMkLst>
        </pc:spChg>
      </pc:sldChg>
      <pc:sldChg chg="addSp modSp mod">
        <pc:chgData name="Malcomb Brown" userId="ed2895fe56379058" providerId="LiveId" clId="{52A0A2A2-27FF-4B84-B466-89381E4FFDC3}" dt="2022-03-12T21:33:43.240" v="9143" actId="27636"/>
        <pc:sldMkLst>
          <pc:docMk/>
          <pc:sldMk cId="1630123617" sldId="274"/>
        </pc:sldMkLst>
        <pc:spChg chg="mod">
          <ac:chgData name="Malcomb Brown" userId="ed2895fe56379058" providerId="LiveId" clId="{52A0A2A2-27FF-4B84-B466-89381E4FFDC3}" dt="2022-03-12T21:33:28.042" v="9137" actId="27636"/>
          <ac:spMkLst>
            <pc:docMk/>
            <pc:sldMk cId="1630123617" sldId="274"/>
            <ac:spMk id="5" creationId="{28684E62-A9F8-4E7A-AB01-78893062A1B4}"/>
          </ac:spMkLst>
        </pc:spChg>
        <pc:spChg chg="add mod">
          <ac:chgData name="Malcomb Brown" userId="ed2895fe56379058" providerId="LiveId" clId="{52A0A2A2-27FF-4B84-B466-89381E4FFDC3}" dt="2022-03-12T21:33:43.240" v="9143" actId="27636"/>
          <ac:spMkLst>
            <pc:docMk/>
            <pc:sldMk cId="1630123617" sldId="274"/>
            <ac:spMk id="6" creationId="{60144950-6010-46A9-9F53-497585390B0F}"/>
          </ac:spMkLst>
        </pc:spChg>
      </pc:sldChg>
      <pc:sldChg chg="modSp mod">
        <pc:chgData name="Malcomb Brown" userId="ed2895fe56379058" providerId="LiveId" clId="{52A0A2A2-27FF-4B84-B466-89381E4FFDC3}" dt="2022-03-12T17:44:33.351" v="6566"/>
        <pc:sldMkLst>
          <pc:docMk/>
          <pc:sldMk cId="3410008520" sldId="275"/>
        </pc:sldMkLst>
        <pc:spChg chg="mod">
          <ac:chgData name="Malcomb Brown" userId="ed2895fe56379058" providerId="LiveId" clId="{52A0A2A2-27FF-4B84-B466-89381E4FFDC3}" dt="2022-03-12T17:44:33.351" v="6566"/>
          <ac:spMkLst>
            <pc:docMk/>
            <pc:sldMk cId="3410008520" sldId="275"/>
            <ac:spMk id="5" creationId="{28684E62-A9F8-4E7A-AB01-78893062A1B4}"/>
          </ac:spMkLst>
        </pc:spChg>
      </pc:sldChg>
      <pc:sldChg chg="modSp mod">
        <pc:chgData name="Malcomb Brown" userId="ed2895fe56379058" providerId="LiveId" clId="{52A0A2A2-27FF-4B84-B466-89381E4FFDC3}" dt="2022-03-11T17:08:33.589" v="3370" actId="20577"/>
        <pc:sldMkLst>
          <pc:docMk/>
          <pc:sldMk cId="148114319" sldId="276"/>
        </pc:sldMkLst>
        <pc:spChg chg="mod">
          <ac:chgData name="Malcomb Brown" userId="ed2895fe56379058" providerId="LiveId" clId="{52A0A2A2-27FF-4B84-B466-89381E4FFDC3}" dt="2022-03-11T17:08:33.589" v="3370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Malcomb Brown" userId="ed2895fe56379058" providerId="LiveId" clId="{52A0A2A2-27FF-4B84-B466-89381E4FFDC3}" dt="2022-03-11T22:33:28.791" v="6540" actId="27636"/>
        <pc:sldMkLst>
          <pc:docMk/>
          <pc:sldMk cId="321008965" sldId="277"/>
        </pc:sldMkLst>
        <pc:spChg chg="mod">
          <ac:chgData name="Malcomb Brown" userId="ed2895fe56379058" providerId="LiveId" clId="{52A0A2A2-27FF-4B84-B466-89381E4FFDC3}" dt="2022-03-11T22:33:28.791" v="6540" actId="27636"/>
          <ac:spMkLst>
            <pc:docMk/>
            <pc:sldMk cId="321008965" sldId="277"/>
            <ac:spMk id="8" creationId="{C7B9C153-C85C-3240-8E7E-523FBC004564}"/>
          </ac:spMkLst>
        </pc:spChg>
      </pc:sldChg>
      <pc:sldChg chg="addSp modSp mod">
        <pc:chgData name="Malcomb Brown" userId="ed2895fe56379058" providerId="LiveId" clId="{52A0A2A2-27FF-4B84-B466-89381E4FFDC3}" dt="2022-03-12T21:03:33.546" v="8612" actId="20577"/>
        <pc:sldMkLst>
          <pc:docMk/>
          <pc:sldMk cId="2459446073" sldId="289"/>
        </pc:sldMkLst>
        <pc:spChg chg="mod">
          <ac:chgData name="Malcomb Brown" userId="ed2895fe56379058" providerId="LiveId" clId="{52A0A2A2-27FF-4B84-B466-89381E4FFDC3}" dt="2022-03-12T21:03:33.546" v="8612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12T20:58:32.827" v="8404" actId="1076"/>
          <ac:picMkLst>
            <pc:docMk/>
            <pc:sldMk cId="2459446073" sldId="289"/>
            <ac:picMk id="3" creationId="{29C5E384-32CF-4525-8B04-0DB5CF01AC14}"/>
          </ac:picMkLst>
        </pc:picChg>
      </pc:sldChg>
      <pc:sldChg chg="addSp modSp mod">
        <pc:chgData name="Malcomb Brown" userId="ed2895fe56379058" providerId="LiveId" clId="{52A0A2A2-27FF-4B84-B466-89381E4FFDC3}" dt="2022-03-11T22:11:12.625" v="6148" actId="1076"/>
        <pc:sldMkLst>
          <pc:docMk/>
          <pc:sldMk cId="1813711241" sldId="293"/>
        </pc:sldMkLst>
        <pc:spChg chg="mod">
          <ac:chgData name="Malcomb Brown" userId="ed2895fe56379058" providerId="LiveId" clId="{52A0A2A2-27FF-4B84-B466-89381E4FFDC3}" dt="2022-03-11T21:41:07.679" v="6140" actId="14100"/>
          <ac:spMkLst>
            <pc:docMk/>
            <pc:sldMk cId="1813711241" sldId="293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11T22:11:12.625" v="6148" actId="1076"/>
          <ac:picMkLst>
            <pc:docMk/>
            <pc:sldMk cId="1813711241" sldId="293"/>
            <ac:picMk id="6" creationId="{8F28CC4E-C76F-4A1C-9D41-A6B5F4CFD409}"/>
          </ac:picMkLst>
        </pc:picChg>
      </pc:sldChg>
      <pc:sldChg chg="addSp modSp mod">
        <pc:chgData name="Malcomb Brown" userId="ed2895fe56379058" providerId="LiveId" clId="{52A0A2A2-27FF-4B84-B466-89381E4FFDC3}" dt="2022-03-11T17:19:05.864" v="3535" actId="14100"/>
        <pc:sldMkLst>
          <pc:docMk/>
          <pc:sldMk cId="981671777" sldId="296"/>
        </pc:sldMkLst>
        <pc:spChg chg="mod">
          <ac:chgData name="Malcomb Brown" userId="ed2895fe56379058" providerId="LiveId" clId="{52A0A2A2-27FF-4B84-B466-89381E4FFDC3}" dt="2022-03-11T17:11:45.397" v="3401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Malcomb Brown" userId="ed2895fe56379058" providerId="LiveId" clId="{52A0A2A2-27FF-4B84-B466-89381E4FFDC3}" dt="2022-03-11T17:19:05.864" v="3535" actId="14100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Malcomb Brown" userId="ed2895fe56379058" providerId="LiveId" clId="{52A0A2A2-27FF-4B84-B466-89381E4FFDC3}" dt="2022-03-11T17:19:00.374" v="3534" actId="14100"/>
          <ac:picMkLst>
            <pc:docMk/>
            <pc:sldMk cId="981671777" sldId="296"/>
            <ac:picMk id="6" creationId="{787A5F54-2069-4A6F-9531-FC64052B1CED}"/>
          </ac:picMkLst>
        </pc:picChg>
      </pc:sldChg>
      <pc:sldChg chg="addSp delSp modSp mod">
        <pc:chgData name="Malcomb Brown" userId="ed2895fe56379058" providerId="LiveId" clId="{52A0A2A2-27FF-4B84-B466-89381E4FFDC3}" dt="2022-03-08T21:25:22.278" v="968" actId="14100"/>
        <pc:sldMkLst>
          <pc:docMk/>
          <pc:sldMk cId="280316088" sldId="299"/>
        </pc:sldMkLst>
        <pc:spChg chg="add del mod">
          <ac:chgData name="Malcomb Brown" userId="ed2895fe56379058" providerId="LiveId" clId="{52A0A2A2-27FF-4B84-B466-89381E4FFDC3}" dt="2022-03-08T21:03:58.620" v="955" actId="478"/>
          <ac:spMkLst>
            <pc:docMk/>
            <pc:sldMk cId="280316088" sldId="299"/>
            <ac:spMk id="2" creationId="{EE7E5E35-2E5A-4685-AE94-E9BD4A68873E}"/>
          </ac:spMkLst>
        </pc:spChg>
        <pc:spChg chg="mod">
          <ac:chgData name="Malcomb Brown" userId="ed2895fe56379058" providerId="LiveId" clId="{52A0A2A2-27FF-4B84-B466-89381E4FFDC3}" dt="2022-03-08T20:49:24.708" v="936" actId="27636"/>
          <ac:spMkLst>
            <pc:docMk/>
            <pc:sldMk cId="280316088" sldId="299"/>
            <ac:spMk id="3" creationId="{AB0AB2AC-B7E6-6849-9AE9-697369407F8F}"/>
          </ac:spMkLst>
        </pc:spChg>
        <pc:spChg chg="del">
          <ac:chgData name="Malcomb Brown" userId="ed2895fe56379058" providerId="LiveId" clId="{52A0A2A2-27FF-4B84-B466-89381E4FFDC3}" dt="2022-03-08T21:25:14.456" v="967" actId="478"/>
          <ac:spMkLst>
            <pc:docMk/>
            <pc:sldMk cId="280316088" sldId="299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08T21:25:22.278" v="968" actId="14100"/>
          <ac:picMkLst>
            <pc:docMk/>
            <pc:sldMk cId="280316088" sldId="299"/>
            <ac:picMk id="8" creationId="{0E9AF91E-A123-4E00-99BD-336F08FDB4A8}"/>
          </ac:picMkLst>
        </pc:picChg>
      </pc:sldChg>
      <pc:sldChg chg="addSp delSp modSp mod">
        <pc:chgData name="Malcomb Brown" userId="ed2895fe56379058" providerId="LiveId" clId="{52A0A2A2-27FF-4B84-B466-89381E4FFDC3}" dt="2022-03-09T19:37:10.078" v="1109" actId="14100"/>
        <pc:sldMkLst>
          <pc:docMk/>
          <pc:sldMk cId="1385553969" sldId="302"/>
        </pc:sldMkLst>
        <pc:spChg chg="del">
          <ac:chgData name="Malcomb Brown" userId="ed2895fe56379058" providerId="LiveId" clId="{52A0A2A2-27FF-4B84-B466-89381E4FFDC3}" dt="2022-03-09T19:34:53.418" v="976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Malcomb Brown" userId="ed2895fe56379058" providerId="LiveId" clId="{52A0A2A2-27FF-4B84-B466-89381E4FFDC3}" dt="2022-03-09T19:37:10.078" v="1109" actId="14100"/>
          <ac:spMkLst>
            <pc:docMk/>
            <pc:sldMk cId="1385553969" sldId="302"/>
            <ac:spMk id="3" creationId="{AB0AB2AC-B7E6-6849-9AE9-697369407F8F}"/>
          </ac:spMkLst>
        </pc:spChg>
        <pc:picChg chg="add mod">
          <ac:chgData name="Malcomb Brown" userId="ed2895fe56379058" providerId="LiveId" clId="{52A0A2A2-27FF-4B84-B466-89381E4FFDC3}" dt="2022-03-09T19:35:02.747" v="977" actId="14100"/>
          <ac:picMkLst>
            <pc:docMk/>
            <pc:sldMk cId="1385553969" sldId="302"/>
            <ac:picMk id="7" creationId="{7390113B-3B3F-4B31-AED4-F9523A548BB6}"/>
          </ac:picMkLst>
        </pc:picChg>
      </pc:sldChg>
      <pc:sldChg chg="modSp mod">
        <pc:chgData name="Malcomb Brown" userId="ed2895fe56379058" providerId="LiveId" clId="{52A0A2A2-27FF-4B84-B466-89381E4FFDC3}" dt="2022-03-11T19:30:17.309" v="5737" actId="20577"/>
        <pc:sldMkLst>
          <pc:docMk/>
          <pc:sldMk cId="334532777" sldId="303"/>
        </pc:sldMkLst>
        <pc:spChg chg="mod">
          <ac:chgData name="Malcomb Brown" userId="ed2895fe56379058" providerId="LiveId" clId="{52A0A2A2-27FF-4B84-B466-89381E4FFDC3}" dt="2022-03-11T19:30:17.309" v="5737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Malcomb Brown" userId="ed2895fe56379058" providerId="LiveId" clId="{52A0A2A2-27FF-4B84-B466-89381E4FFDC3}" dt="2022-03-11T18:23:56.784" v="4600" actId="20577"/>
        <pc:sldMkLst>
          <pc:docMk/>
          <pc:sldMk cId="3869789237" sldId="304"/>
        </pc:sldMkLst>
        <pc:spChg chg="mod">
          <ac:chgData name="Malcomb Brown" userId="ed2895fe56379058" providerId="LiveId" clId="{52A0A2A2-27FF-4B84-B466-89381E4FFDC3}" dt="2022-03-11T18:23:56.784" v="4600" actId="20577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Malcomb Brown" userId="ed2895fe56379058" providerId="LiveId" clId="{52A0A2A2-27FF-4B84-B466-89381E4FFDC3}" dt="2022-03-11T18:18:13.787" v="4295" actId="1076"/>
          <ac:picMkLst>
            <pc:docMk/>
            <pc:sldMk cId="3869789237" sldId="304"/>
            <ac:picMk id="6" creationId="{E39D8EB7-8AA1-4090-AE6C-59F77B293E18}"/>
          </ac:picMkLst>
        </pc:picChg>
      </pc:sldChg>
      <pc:sldChg chg="addSp modSp mod">
        <pc:chgData name="Malcomb Brown" userId="ed2895fe56379058" providerId="LiveId" clId="{52A0A2A2-27FF-4B84-B466-89381E4FFDC3}" dt="2022-03-11T18:43:48.116" v="4745" actId="6549"/>
        <pc:sldMkLst>
          <pc:docMk/>
          <pc:sldMk cId="80090182" sldId="305"/>
        </pc:sldMkLst>
        <pc:spChg chg="mod">
          <ac:chgData name="Malcomb Brown" userId="ed2895fe56379058" providerId="LiveId" clId="{52A0A2A2-27FF-4B84-B466-89381E4FFDC3}" dt="2022-03-11T18:43:48.116" v="4745" actId="6549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Malcomb Brown" userId="ed2895fe56379058" providerId="LiveId" clId="{52A0A2A2-27FF-4B84-B466-89381E4FFDC3}" dt="2022-03-11T18:27:23.928" v="4606" actId="1076"/>
          <ac:picMkLst>
            <pc:docMk/>
            <pc:sldMk cId="80090182" sldId="305"/>
            <ac:picMk id="6" creationId="{76DC7B63-8D9E-46FA-A466-D7F00754CECF}"/>
          </ac:picMkLst>
        </pc:picChg>
      </pc:sldChg>
      <pc:sldChg chg="addSp modSp mod">
        <pc:chgData name="Malcomb Brown" userId="ed2895fe56379058" providerId="LiveId" clId="{52A0A2A2-27FF-4B84-B466-89381E4FFDC3}" dt="2022-03-11T19:05:28.240" v="5306" actId="20577"/>
        <pc:sldMkLst>
          <pc:docMk/>
          <pc:sldMk cId="3145340593" sldId="306"/>
        </pc:sldMkLst>
        <pc:spChg chg="mod">
          <ac:chgData name="Malcomb Brown" userId="ed2895fe56379058" providerId="LiveId" clId="{52A0A2A2-27FF-4B84-B466-89381E4FFDC3}" dt="2022-03-11T19:05:28.240" v="5306" actId="20577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Malcomb Brown" userId="ed2895fe56379058" providerId="LiveId" clId="{52A0A2A2-27FF-4B84-B466-89381E4FFDC3}" dt="2022-03-11T18:51:48.159" v="5028" actId="1076"/>
          <ac:picMkLst>
            <pc:docMk/>
            <pc:sldMk cId="3145340593" sldId="306"/>
            <ac:picMk id="6" creationId="{05DD5309-4D32-412E-A48C-ECEE89E434BE}"/>
          </ac:picMkLst>
        </pc:picChg>
      </pc:sldChg>
      <pc:sldChg chg="addSp delSp modSp mod">
        <pc:chgData name="Malcomb Brown" userId="ed2895fe56379058" providerId="LiveId" clId="{52A0A2A2-27FF-4B84-B466-89381E4FFDC3}" dt="2022-03-11T18:50:43.061" v="5023" actId="478"/>
        <pc:sldMkLst>
          <pc:docMk/>
          <pc:sldMk cId="1106727586" sldId="307"/>
        </pc:sldMkLst>
        <pc:spChg chg="del">
          <ac:chgData name="Malcomb Brown" userId="ed2895fe56379058" providerId="LiveId" clId="{52A0A2A2-27FF-4B84-B466-89381E4FFDC3}" dt="2022-03-11T18:50:43.061" v="5023" actId="478"/>
          <ac:spMkLst>
            <pc:docMk/>
            <pc:sldMk cId="1106727586" sldId="307"/>
            <ac:spMk id="3" creationId="{373827F3-F386-AA4E-80ED-D86DEF8C158D}"/>
          </ac:spMkLst>
        </pc:spChg>
        <pc:spChg chg="add mod">
          <ac:chgData name="Malcomb Brown" userId="ed2895fe56379058" providerId="LiveId" clId="{52A0A2A2-27FF-4B84-B466-89381E4FFDC3}" dt="2022-03-11T18:50:36.767" v="5022"/>
          <ac:spMkLst>
            <pc:docMk/>
            <pc:sldMk cId="1106727586" sldId="307"/>
            <ac:spMk id="7" creationId="{95FA240B-3797-4744-870D-2509FB7D90BD}"/>
          </ac:spMkLst>
        </pc:spChg>
        <pc:picChg chg="add mod">
          <ac:chgData name="Malcomb Brown" userId="ed2895fe56379058" providerId="LiveId" clId="{52A0A2A2-27FF-4B84-B466-89381E4FFDC3}" dt="2022-03-11T18:50:17.999" v="5021"/>
          <ac:picMkLst>
            <pc:docMk/>
            <pc:sldMk cId="1106727586" sldId="307"/>
            <ac:picMk id="6" creationId="{4F108E2C-F800-4D83-B379-A54684BBADCE}"/>
          </ac:picMkLst>
        </pc:picChg>
      </pc:sldChg>
      <pc:sldChg chg="addSp modSp mod">
        <pc:chgData name="Malcomb Brown" userId="ed2895fe56379058" providerId="LiveId" clId="{52A0A2A2-27FF-4B84-B466-89381E4FFDC3}" dt="2022-03-11T19:09:00.065" v="5465" actId="20577"/>
        <pc:sldMkLst>
          <pc:docMk/>
          <pc:sldMk cId="706594483" sldId="308"/>
        </pc:sldMkLst>
        <pc:spChg chg="mod">
          <ac:chgData name="Malcomb Brown" userId="ed2895fe56379058" providerId="LiveId" clId="{52A0A2A2-27FF-4B84-B466-89381E4FFDC3}" dt="2022-03-11T19:09:00.065" v="5465" actId="20577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Malcomb Brown" userId="ed2895fe56379058" providerId="LiveId" clId="{52A0A2A2-27FF-4B84-B466-89381E4FFDC3}" dt="2022-03-11T19:06:48.137" v="5310" actId="1076"/>
          <ac:picMkLst>
            <pc:docMk/>
            <pc:sldMk cId="706594483" sldId="308"/>
            <ac:picMk id="6" creationId="{CA122BD7-301A-45ED-8C83-B22625A181F8}"/>
          </ac:picMkLst>
        </pc:picChg>
      </pc:sldChg>
      <pc:sldChg chg="addSp modSp mod">
        <pc:chgData name="Malcomb Brown" userId="ed2895fe56379058" providerId="LiveId" clId="{52A0A2A2-27FF-4B84-B466-89381E4FFDC3}" dt="2022-03-12T19:35:57.497" v="7263" actId="20577"/>
        <pc:sldMkLst>
          <pc:docMk/>
          <pc:sldMk cId="1794738657" sldId="309"/>
        </pc:sldMkLst>
        <pc:spChg chg="mod">
          <ac:chgData name="Malcomb Brown" userId="ed2895fe56379058" providerId="LiveId" clId="{52A0A2A2-27FF-4B84-B466-89381E4FFDC3}" dt="2022-03-12T19:35:57.497" v="7263" actId="20577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12T19:32:52.699" v="7150" actId="14100"/>
          <ac:picMkLst>
            <pc:docMk/>
            <pc:sldMk cId="1794738657" sldId="309"/>
            <ac:picMk id="6" creationId="{AA249156-5F63-4989-803E-2698F6F762CF}"/>
          </ac:picMkLst>
        </pc:picChg>
        <pc:picChg chg="add mod">
          <ac:chgData name="Malcomb Brown" userId="ed2895fe56379058" providerId="LiveId" clId="{52A0A2A2-27FF-4B84-B466-89381E4FFDC3}" dt="2022-03-12T19:32:41.257" v="7149" actId="1076"/>
          <ac:picMkLst>
            <pc:docMk/>
            <pc:sldMk cId="1794738657" sldId="309"/>
            <ac:picMk id="8" creationId="{18BD52FD-9E8C-4FC9-A56D-574DC5E73C61}"/>
          </ac:picMkLst>
        </pc:picChg>
      </pc:sldChg>
      <pc:sldChg chg="addSp modSp mod">
        <pc:chgData name="Malcomb Brown" userId="ed2895fe56379058" providerId="LiveId" clId="{52A0A2A2-27FF-4B84-B466-89381E4FFDC3}" dt="2022-03-12T19:42:56.273" v="7354" actId="1076"/>
        <pc:sldMkLst>
          <pc:docMk/>
          <pc:sldMk cId="4010014743" sldId="310"/>
        </pc:sldMkLst>
        <pc:spChg chg="mod">
          <ac:chgData name="Malcomb Brown" userId="ed2895fe56379058" providerId="LiveId" clId="{52A0A2A2-27FF-4B84-B466-89381E4FFDC3}" dt="2022-03-12T19:42:32.663" v="7351" actId="313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12T19:42:56.273" v="7354" actId="1076"/>
          <ac:picMkLst>
            <pc:docMk/>
            <pc:sldMk cId="4010014743" sldId="310"/>
            <ac:picMk id="6" creationId="{12F69236-48A4-426E-BBCC-2E1B69B8F454}"/>
          </ac:picMkLst>
        </pc:picChg>
        <pc:picChg chg="add mod">
          <ac:chgData name="Malcomb Brown" userId="ed2895fe56379058" providerId="LiveId" clId="{52A0A2A2-27FF-4B84-B466-89381E4FFDC3}" dt="2022-03-12T19:42:49.071" v="7353" actId="1076"/>
          <ac:picMkLst>
            <pc:docMk/>
            <pc:sldMk cId="4010014743" sldId="310"/>
            <ac:picMk id="8" creationId="{C647A79C-0099-48FD-919D-8B8932A0813D}"/>
          </ac:picMkLst>
        </pc:picChg>
      </pc:sldChg>
      <pc:sldChg chg="addSp modSp mod">
        <pc:chgData name="Malcomb Brown" userId="ed2895fe56379058" providerId="LiveId" clId="{52A0A2A2-27FF-4B84-B466-89381E4FFDC3}" dt="2022-03-12T19:47:13.194" v="7418" actId="20577"/>
        <pc:sldMkLst>
          <pc:docMk/>
          <pc:sldMk cId="2735560525" sldId="311"/>
        </pc:sldMkLst>
        <pc:spChg chg="mod">
          <ac:chgData name="Malcomb Brown" userId="ed2895fe56379058" providerId="LiveId" clId="{52A0A2A2-27FF-4B84-B466-89381E4FFDC3}" dt="2022-03-12T19:47:13.194" v="7418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12T19:44:25.564" v="7359" actId="1076"/>
          <ac:picMkLst>
            <pc:docMk/>
            <pc:sldMk cId="2735560525" sldId="311"/>
            <ac:picMk id="6" creationId="{24D8D853-F9BC-45A7-81CC-1FF41B0543F8}"/>
          </ac:picMkLst>
        </pc:picChg>
        <pc:picChg chg="add mod">
          <ac:chgData name="Malcomb Brown" userId="ed2895fe56379058" providerId="LiveId" clId="{52A0A2A2-27FF-4B84-B466-89381E4FFDC3}" dt="2022-03-12T19:45:03.121" v="7365" actId="1076"/>
          <ac:picMkLst>
            <pc:docMk/>
            <pc:sldMk cId="2735560525" sldId="311"/>
            <ac:picMk id="8" creationId="{0EE923D6-49D7-4C8B-956A-92BEDF8D6AF3}"/>
          </ac:picMkLst>
        </pc:picChg>
      </pc:sldChg>
      <pc:sldChg chg="addSp modSp mod">
        <pc:chgData name="Malcomb Brown" userId="ed2895fe56379058" providerId="LiveId" clId="{52A0A2A2-27FF-4B84-B466-89381E4FFDC3}" dt="2022-03-12T19:52:25.470" v="7504" actId="20577"/>
        <pc:sldMkLst>
          <pc:docMk/>
          <pc:sldMk cId="1434679925" sldId="312"/>
        </pc:sldMkLst>
        <pc:spChg chg="mod">
          <ac:chgData name="Malcomb Brown" userId="ed2895fe56379058" providerId="LiveId" clId="{52A0A2A2-27FF-4B84-B466-89381E4FFDC3}" dt="2022-03-12T19:52:25.470" v="7504" actId="20577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12T19:48:55.112" v="7423" actId="1076"/>
          <ac:picMkLst>
            <pc:docMk/>
            <pc:sldMk cId="1434679925" sldId="312"/>
            <ac:picMk id="6" creationId="{03655080-31DA-4C7C-BE01-2A5060347A27}"/>
          </ac:picMkLst>
        </pc:picChg>
        <pc:picChg chg="add mod">
          <ac:chgData name="Malcomb Brown" userId="ed2895fe56379058" providerId="LiveId" clId="{52A0A2A2-27FF-4B84-B466-89381E4FFDC3}" dt="2022-03-12T19:49:03.339" v="7425" actId="14100"/>
          <ac:picMkLst>
            <pc:docMk/>
            <pc:sldMk cId="1434679925" sldId="312"/>
            <ac:picMk id="8" creationId="{18D24305-DE6E-4EC1-BB7E-72F7CB0E6630}"/>
          </ac:picMkLst>
        </pc:picChg>
      </pc:sldChg>
      <pc:sldChg chg="addSp modSp mod">
        <pc:chgData name="Malcomb Brown" userId="ed2895fe56379058" providerId="LiveId" clId="{52A0A2A2-27FF-4B84-B466-89381E4FFDC3}" dt="2022-03-12T20:14:29.415" v="7846" actId="1076"/>
        <pc:sldMkLst>
          <pc:docMk/>
          <pc:sldMk cId="1756972646" sldId="313"/>
        </pc:sldMkLst>
        <pc:spChg chg="mod">
          <ac:chgData name="Malcomb Brown" userId="ed2895fe56379058" providerId="LiveId" clId="{52A0A2A2-27FF-4B84-B466-89381E4FFDC3}" dt="2022-03-12T20:12:49.428" v="7833" actId="20577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12T20:13:32.699" v="7839" actId="1076"/>
          <ac:picMkLst>
            <pc:docMk/>
            <pc:sldMk cId="1756972646" sldId="313"/>
            <ac:picMk id="6" creationId="{E5659872-5360-4C11-A7D7-052D11F41990}"/>
          </ac:picMkLst>
        </pc:picChg>
        <pc:picChg chg="add mod">
          <ac:chgData name="Malcomb Brown" userId="ed2895fe56379058" providerId="LiveId" clId="{52A0A2A2-27FF-4B84-B466-89381E4FFDC3}" dt="2022-03-12T20:14:29.415" v="7846" actId="1076"/>
          <ac:picMkLst>
            <pc:docMk/>
            <pc:sldMk cId="1756972646" sldId="313"/>
            <ac:picMk id="8" creationId="{DB962C5E-749A-46E7-B95F-929C7B76B7DE}"/>
          </ac:picMkLst>
        </pc:picChg>
      </pc:sldChg>
      <pc:sldChg chg="addSp delSp modSp mod">
        <pc:chgData name="Malcomb Brown" userId="ed2895fe56379058" providerId="LiveId" clId="{52A0A2A2-27FF-4B84-B466-89381E4FFDC3}" dt="2022-03-12T20:03:46.623" v="7626"/>
        <pc:sldMkLst>
          <pc:docMk/>
          <pc:sldMk cId="639399535" sldId="314"/>
        </pc:sldMkLst>
        <pc:spChg chg="add del mod">
          <ac:chgData name="Malcomb Brown" userId="ed2895fe56379058" providerId="LiveId" clId="{52A0A2A2-27FF-4B84-B466-89381E4FFDC3}" dt="2022-03-12T20:01:37.244" v="7553" actId="478"/>
          <ac:spMkLst>
            <pc:docMk/>
            <pc:sldMk cId="639399535" sldId="314"/>
            <ac:spMk id="3" creationId="{E446AD54-84D5-4364-A644-ABCD7D0AC170}"/>
          </ac:spMkLst>
        </pc:spChg>
        <pc:spChg chg="mod">
          <ac:chgData name="Malcomb Brown" userId="ed2895fe56379058" providerId="LiveId" clId="{52A0A2A2-27FF-4B84-B466-89381E4FFDC3}" dt="2022-03-12T20:03:46.623" v="7626"/>
          <ac:spMkLst>
            <pc:docMk/>
            <pc:sldMk cId="639399535" sldId="314"/>
            <ac:spMk id="5" creationId="{1B07C49E-AFFC-EC46-8930-E4D428F5F943}"/>
          </ac:spMkLst>
        </pc:spChg>
        <pc:graphicFrameChg chg="add del mod">
          <ac:chgData name="Malcomb Brown" userId="ed2895fe56379058" providerId="LiveId" clId="{52A0A2A2-27FF-4B84-B466-89381E4FFDC3}" dt="2022-03-12T20:01:37.244" v="7553" actId="478"/>
          <ac:graphicFrameMkLst>
            <pc:docMk/>
            <pc:sldMk cId="639399535" sldId="314"/>
            <ac:graphicFrameMk id="2" creationId="{6DA7C7B5-E04B-4ECD-9A38-5FB0EA0C807B}"/>
          </ac:graphicFrameMkLst>
        </pc:graphicFrameChg>
      </pc:sldChg>
      <pc:sldChg chg="addSp modSp mod">
        <pc:chgData name="Malcomb Brown" userId="ed2895fe56379058" providerId="LiveId" clId="{52A0A2A2-27FF-4B84-B466-89381E4FFDC3}" dt="2022-03-12T20:19:39.881" v="7974" actId="20577"/>
        <pc:sldMkLst>
          <pc:docMk/>
          <pc:sldMk cId="3566646398" sldId="315"/>
        </pc:sldMkLst>
        <pc:spChg chg="mod">
          <ac:chgData name="Malcomb Brown" userId="ed2895fe56379058" providerId="LiveId" clId="{52A0A2A2-27FF-4B84-B466-89381E4FFDC3}" dt="2022-03-12T20:19:39.881" v="7974" actId="20577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12T20:18:35.190" v="7964" actId="1076"/>
          <ac:picMkLst>
            <pc:docMk/>
            <pc:sldMk cId="3566646398" sldId="315"/>
            <ac:picMk id="6" creationId="{68C450D7-2452-4A76-81A6-BB6923E76ABB}"/>
          </ac:picMkLst>
        </pc:picChg>
        <pc:picChg chg="add mod">
          <ac:chgData name="Malcomb Brown" userId="ed2895fe56379058" providerId="LiveId" clId="{52A0A2A2-27FF-4B84-B466-89381E4FFDC3}" dt="2022-03-12T20:18:43.848" v="7966" actId="1076"/>
          <ac:picMkLst>
            <pc:docMk/>
            <pc:sldMk cId="3566646398" sldId="315"/>
            <ac:picMk id="8" creationId="{D2F0AE43-180A-4063-B3F4-BA1F0622779D}"/>
          </ac:picMkLst>
        </pc:picChg>
      </pc:sldChg>
      <pc:sldChg chg="addSp modSp mod">
        <pc:chgData name="Malcomb Brown" userId="ed2895fe56379058" providerId="LiveId" clId="{52A0A2A2-27FF-4B84-B466-89381E4FFDC3}" dt="2022-03-12T20:25:40.877" v="8132" actId="1076"/>
        <pc:sldMkLst>
          <pc:docMk/>
          <pc:sldMk cId="1398439132" sldId="316"/>
        </pc:sldMkLst>
        <pc:spChg chg="mod">
          <ac:chgData name="Malcomb Brown" userId="ed2895fe56379058" providerId="LiveId" clId="{52A0A2A2-27FF-4B84-B466-89381E4FFDC3}" dt="2022-03-12T20:24:16.970" v="8122" actId="6549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12T20:25:07.554" v="8127" actId="1076"/>
          <ac:picMkLst>
            <pc:docMk/>
            <pc:sldMk cId="1398439132" sldId="316"/>
            <ac:picMk id="6" creationId="{DF7E0D07-110B-499C-8E39-6F38C57627E6}"/>
          </ac:picMkLst>
        </pc:picChg>
        <pc:picChg chg="add mod">
          <ac:chgData name="Malcomb Brown" userId="ed2895fe56379058" providerId="LiveId" clId="{52A0A2A2-27FF-4B84-B466-89381E4FFDC3}" dt="2022-03-12T20:25:40.877" v="8132" actId="1076"/>
          <ac:picMkLst>
            <pc:docMk/>
            <pc:sldMk cId="1398439132" sldId="316"/>
            <ac:picMk id="8" creationId="{AE37B447-F564-4E8F-AD56-A258D3AB4EFA}"/>
          </ac:picMkLst>
        </pc:picChg>
      </pc:sldChg>
      <pc:sldChg chg="addSp delSp modSp mod">
        <pc:chgData name="Malcomb Brown" userId="ed2895fe56379058" providerId="LiveId" clId="{52A0A2A2-27FF-4B84-B466-89381E4FFDC3}" dt="2022-03-12T20:45:04.793" v="8384" actId="21"/>
        <pc:sldMkLst>
          <pc:docMk/>
          <pc:sldMk cId="3975168428" sldId="317"/>
        </pc:sldMkLst>
        <pc:spChg chg="mod">
          <ac:chgData name="Malcomb Brown" userId="ed2895fe56379058" providerId="LiveId" clId="{52A0A2A2-27FF-4B84-B466-89381E4FFDC3}" dt="2022-03-12T20:43:34.430" v="8377" actId="20577"/>
          <ac:spMkLst>
            <pc:docMk/>
            <pc:sldMk cId="3975168428" sldId="317"/>
            <ac:spMk id="5" creationId="{1B07C49E-AFFC-EC46-8930-E4D428F5F943}"/>
          </ac:spMkLst>
        </pc:spChg>
        <pc:picChg chg="add del mod">
          <ac:chgData name="Malcomb Brown" userId="ed2895fe56379058" providerId="LiveId" clId="{52A0A2A2-27FF-4B84-B466-89381E4FFDC3}" dt="2022-03-12T20:45:04.793" v="8384" actId="21"/>
          <ac:picMkLst>
            <pc:docMk/>
            <pc:sldMk cId="3975168428" sldId="317"/>
            <ac:picMk id="6" creationId="{F261A334-4B06-420C-90A0-83ED37FD2F1D}"/>
          </ac:picMkLst>
        </pc:picChg>
      </pc:sldChg>
      <pc:sldChg chg="addSp modSp mod">
        <pc:chgData name="Malcomb Brown" userId="ed2895fe56379058" providerId="LiveId" clId="{52A0A2A2-27FF-4B84-B466-89381E4FFDC3}" dt="2022-03-11T17:23:16.506" v="3572" actId="14100"/>
        <pc:sldMkLst>
          <pc:docMk/>
          <pc:sldMk cId="239597884" sldId="318"/>
        </pc:sldMkLst>
        <pc:spChg chg="mod">
          <ac:chgData name="Malcomb Brown" userId="ed2895fe56379058" providerId="LiveId" clId="{52A0A2A2-27FF-4B84-B466-89381E4FFDC3}" dt="2022-03-11T17:22:40.306" v="3566" actId="14100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Malcomb Brown" userId="ed2895fe56379058" providerId="LiveId" clId="{52A0A2A2-27FF-4B84-B466-89381E4FFDC3}" dt="2022-03-11T17:20:24.928" v="3565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Malcomb Brown" userId="ed2895fe56379058" providerId="LiveId" clId="{52A0A2A2-27FF-4B84-B466-89381E4FFDC3}" dt="2022-03-11T17:23:16.506" v="3572" actId="14100"/>
          <ac:picMkLst>
            <pc:docMk/>
            <pc:sldMk cId="239597884" sldId="318"/>
            <ac:picMk id="4" creationId="{A266E5E4-0A25-4DAF-893E-CBCAE9F7C7CC}"/>
          </ac:picMkLst>
        </pc:picChg>
      </pc:sldChg>
      <pc:sldChg chg="addSp modSp mod">
        <pc:chgData name="Malcomb Brown" userId="ed2895fe56379058" providerId="LiveId" clId="{52A0A2A2-27FF-4B84-B466-89381E4FFDC3}" dt="2022-03-11T17:35:40.782" v="3808" actId="14100"/>
        <pc:sldMkLst>
          <pc:docMk/>
          <pc:sldMk cId="232499080" sldId="319"/>
        </pc:sldMkLst>
        <pc:spChg chg="mod">
          <ac:chgData name="Malcomb Brown" userId="ed2895fe56379058" providerId="LiveId" clId="{52A0A2A2-27FF-4B84-B466-89381E4FFDC3}" dt="2022-03-11T17:35:32.219" v="3806" actId="14100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Malcomb Brown" userId="ed2895fe56379058" providerId="LiveId" clId="{52A0A2A2-27FF-4B84-B466-89381E4FFDC3}" dt="2022-03-11T17:28:22.689" v="3621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Malcomb Brown" userId="ed2895fe56379058" providerId="LiveId" clId="{52A0A2A2-27FF-4B84-B466-89381E4FFDC3}" dt="2022-03-11T17:35:40.782" v="3808" actId="14100"/>
          <ac:picMkLst>
            <pc:docMk/>
            <pc:sldMk cId="232499080" sldId="319"/>
            <ac:picMk id="4" creationId="{28E643DC-DB16-4A87-8FBD-C45701D7F04F}"/>
          </ac:picMkLst>
        </pc:picChg>
      </pc:sldChg>
      <pc:sldChg chg="addSp modSp mod">
        <pc:chgData name="Malcomb Brown" userId="ed2895fe56379058" providerId="LiveId" clId="{52A0A2A2-27FF-4B84-B466-89381E4FFDC3}" dt="2022-03-12T21:12:44.988" v="8791" actId="20577"/>
        <pc:sldMkLst>
          <pc:docMk/>
          <pc:sldMk cId="3645034231" sldId="320"/>
        </pc:sldMkLst>
        <pc:spChg chg="mod">
          <ac:chgData name="Malcomb Brown" userId="ed2895fe56379058" providerId="LiveId" clId="{52A0A2A2-27FF-4B84-B466-89381E4FFDC3}" dt="2022-03-12T21:12:44.988" v="8791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Malcomb Brown" userId="ed2895fe56379058" providerId="LiveId" clId="{52A0A2A2-27FF-4B84-B466-89381E4FFDC3}" dt="2022-03-12T21:09:57.588" v="8688" actId="14100"/>
          <ac:picMkLst>
            <pc:docMk/>
            <pc:sldMk cId="3645034231" sldId="320"/>
            <ac:picMk id="3" creationId="{770281A7-3584-4417-A7BC-DBA3A4E1440B}"/>
          </ac:picMkLst>
        </pc:picChg>
      </pc:sldChg>
      <pc:sldChg chg="addSp delSp modSp mod setBg">
        <pc:chgData name="Malcomb Brown" userId="ed2895fe56379058" providerId="LiveId" clId="{52A0A2A2-27FF-4B84-B466-89381E4FFDC3}" dt="2022-03-09T21:46:57.526" v="2271" actId="14100"/>
        <pc:sldMkLst>
          <pc:docMk/>
          <pc:sldMk cId="700132931" sldId="322"/>
        </pc:sldMkLst>
        <pc:spChg chg="mod ord">
          <ac:chgData name="Malcomb Brown" userId="ed2895fe56379058" providerId="LiveId" clId="{52A0A2A2-27FF-4B84-B466-89381E4FFDC3}" dt="2022-03-09T21:46:16.544" v="2264" actId="26606"/>
          <ac:spMkLst>
            <pc:docMk/>
            <pc:sldMk cId="700132931" sldId="322"/>
            <ac:spMk id="3" creationId="{8C82F32A-22A5-0046-9FAC-5295E4FA5A12}"/>
          </ac:spMkLst>
        </pc:spChg>
        <pc:spChg chg="mod ord">
          <ac:chgData name="Malcomb Brown" userId="ed2895fe56379058" providerId="LiveId" clId="{52A0A2A2-27FF-4B84-B466-89381E4FFDC3}" dt="2022-03-09T21:46:16.544" v="2264" actId="26606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Malcomb Brown" userId="ed2895fe56379058" providerId="LiveId" clId="{52A0A2A2-27FF-4B84-B466-89381E4FFDC3}" dt="2022-03-09T21:46:16.544" v="2264" actId="26606"/>
          <ac:spMkLst>
            <pc:docMk/>
            <pc:sldMk cId="700132931" sldId="322"/>
            <ac:spMk id="8" creationId="{9456A072-47A6-4424-9ABE-F398119040DD}"/>
          </ac:spMkLst>
        </pc:spChg>
        <pc:spChg chg="add del">
          <ac:chgData name="Malcomb Brown" userId="ed2895fe56379058" providerId="LiveId" clId="{52A0A2A2-27FF-4B84-B466-89381E4FFDC3}" dt="2022-03-09T21:46:16.544" v="2264" actId="26606"/>
          <ac:spMkLst>
            <pc:docMk/>
            <pc:sldMk cId="700132931" sldId="322"/>
            <ac:spMk id="13" creationId="{5E39A796-BE83-48B1-B33F-35C4A32AAB57}"/>
          </ac:spMkLst>
        </pc:spChg>
        <pc:spChg chg="add del">
          <ac:chgData name="Malcomb Brown" userId="ed2895fe56379058" providerId="LiveId" clId="{52A0A2A2-27FF-4B84-B466-89381E4FFDC3}" dt="2022-03-09T21:46:16.544" v="2264" actId="26606"/>
          <ac:spMkLst>
            <pc:docMk/>
            <pc:sldMk cId="700132931" sldId="322"/>
            <ac:spMk id="15" creationId="{72F84B47-E267-4194-8194-831DB7B5547F}"/>
          </ac:spMkLst>
        </pc:spChg>
        <pc:picChg chg="add mod">
          <ac:chgData name="Malcomb Brown" userId="ed2895fe56379058" providerId="LiveId" clId="{52A0A2A2-27FF-4B84-B466-89381E4FFDC3}" dt="2022-03-09T21:46:57.526" v="2271" actId="14100"/>
          <ac:picMkLst>
            <pc:docMk/>
            <pc:sldMk cId="700132931" sldId="322"/>
            <ac:picMk id="4" creationId="{F5837BCE-B38A-4522-A54C-1570CBF8AC70}"/>
          </ac:picMkLst>
        </pc:picChg>
      </pc:sldChg>
      <pc:sldChg chg="addSp modSp mod">
        <pc:chgData name="Malcomb Brown" userId="ed2895fe56379058" providerId="LiveId" clId="{52A0A2A2-27FF-4B84-B466-89381E4FFDC3}" dt="2022-03-09T21:57:14.589" v="2474" actId="14100"/>
        <pc:sldMkLst>
          <pc:docMk/>
          <pc:sldMk cId="1866160706" sldId="323"/>
        </pc:sldMkLst>
        <pc:spChg chg="mod">
          <ac:chgData name="Malcomb Brown" userId="ed2895fe56379058" providerId="LiveId" clId="{52A0A2A2-27FF-4B84-B466-89381E4FFDC3}" dt="2022-03-09T21:56:35.464" v="2466" actId="14100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Malcomb Brown" userId="ed2895fe56379058" providerId="LiveId" clId="{52A0A2A2-27FF-4B84-B466-89381E4FFDC3}" dt="2022-03-09T21:54:14.389" v="2319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Malcomb Brown" userId="ed2895fe56379058" providerId="LiveId" clId="{52A0A2A2-27FF-4B84-B466-89381E4FFDC3}" dt="2022-03-09T21:57:14.589" v="2474" actId="14100"/>
          <ac:picMkLst>
            <pc:docMk/>
            <pc:sldMk cId="1866160706" sldId="323"/>
            <ac:picMk id="4" creationId="{6F6E57F3-E646-4FDF-8303-8EF0824F24DF}"/>
          </ac:picMkLst>
        </pc:picChg>
      </pc:sldChg>
      <pc:sldChg chg="modSp mod">
        <pc:chgData name="Malcomb Brown" userId="ed2895fe56379058" providerId="LiveId" clId="{52A0A2A2-27FF-4B84-B466-89381E4FFDC3}" dt="2022-03-09T22:20:07.272" v="2888" actId="20577"/>
        <pc:sldMkLst>
          <pc:docMk/>
          <pc:sldMk cId="252359608" sldId="324"/>
        </pc:sldMkLst>
        <pc:spChg chg="mod">
          <ac:chgData name="Malcomb Brown" userId="ed2895fe56379058" providerId="LiveId" clId="{52A0A2A2-27FF-4B84-B466-89381E4FFDC3}" dt="2022-03-09T22:20:07.272" v="2888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Malcomb Brown" userId="ed2895fe56379058" providerId="LiveId" clId="{52A0A2A2-27FF-4B84-B466-89381E4FFDC3}" dt="2022-03-09T22:01:46.270" v="251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delSp modSp add mod">
        <pc:chgData name="Malcomb Brown" userId="ed2895fe56379058" providerId="LiveId" clId="{52A0A2A2-27FF-4B84-B466-89381E4FFDC3}" dt="2022-03-09T22:21:48.302" v="2903" actId="14100"/>
        <pc:sldMkLst>
          <pc:docMk/>
          <pc:sldMk cId="2850281347" sldId="333"/>
        </pc:sldMkLst>
        <pc:spChg chg="del mod">
          <ac:chgData name="Malcomb Brown" userId="ed2895fe56379058" providerId="LiveId" clId="{52A0A2A2-27FF-4B84-B466-89381E4FFDC3}" dt="2022-03-09T21:59:27.154" v="2477" actId="478"/>
          <ac:spMkLst>
            <pc:docMk/>
            <pc:sldMk cId="2850281347" sldId="333"/>
            <ac:spMk id="5" creationId="{85D9F803-CDBC-C74C-AF1B-2B5937D1C241}"/>
          </ac:spMkLst>
        </pc:spChg>
        <pc:spChg chg="mod">
          <ac:chgData name="Malcomb Brown" userId="ed2895fe56379058" providerId="LiveId" clId="{52A0A2A2-27FF-4B84-B466-89381E4FFDC3}" dt="2022-03-09T22:01:59.987" v="2516"/>
          <ac:spMkLst>
            <pc:docMk/>
            <pc:sldMk cId="2850281347" sldId="333"/>
            <ac:spMk id="12" creationId="{4D271BF5-BAA1-4CEB-A575-76A097FABBBA}"/>
          </ac:spMkLst>
        </pc:spChg>
        <pc:picChg chg="add mod">
          <ac:chgData name="Malcomb Brown" userId="ed2895fe56379058" providerId="LiveId" clId="{52A0A2A2-27FF-4B84-B466-89381E4FFDC3}" dt="2022-03-09T22:21:43.057" v="2902" actId="14100"/>
          <ac:picMkLst>
            <pc:docMk/>
            <pc:sldMk cId="2850281347" sldId="333"/>
            <ac:picMk id="4" creationId="{AA4540B6-634A-4E0A-A62B-E76CFF955547}"/>
          </ac:picMkLst>
        </pc:picChg>
        <pc:picChg chg="add mod">
          <ac:chgData name="Malcomb Brown" userId="ed2895fe56379058" providerId="LiveId" clId="{52A0A2A2-27FF-4B84-B466-89381E4FFDC3}" dt="2022-03-09T22:21:48.302" v="2903" actId="14100"/>
          <ac:picMkLst>
            <pc:docMk/>
            <pc:sldMk cId="2850281347" sldId="333"/>
            <ac:picMk id="7" creationId="{1AF0A8C4-4B7B-4F5C-912D-501B63EC6240}"/>
          </ac:picMkLst>
        </pc:picChg>
      </pc:sldChg>
      <pc:sldChg chg="addSp modSp add mod">
        <pc:chgData name="Malcomb Brown" userId="ed2895fe56379058" providerId="LiveId" clId="{52A0A2A2-27FF-4B84-B466-89381E4FFDC3}" dt="2022-03-09T22:23:47.974" v="2918" actId="14100"/>
        <pc:sldMkLst>
          <pc:docMk/>
          <pc:sldMk cId="950546589" sldId="334"/>
        </pc:sldMkLst>
        <pc:picChg chg="add mod">
          <ac:chgData name="Malcomb Brown" userId="ed2895fe56379058" providerId="LiveId" clId="{52A0A2A2-27FF-4B84-B466-89381E4FFDC3}" dt="2022-03-09T22:22:59.193" v="2910" actId="14100"/>
          <ac:picMkLst>
            <pc:docMk/>
            <pc:sldMk cId="950546589" sldId="334"/>
            <ac:picMk id="4" creationId="{89EC794B-B23A-406A-8256-7513C16EA7FA}"/>
          </ac:picMkLst>
        </pc:picChg>
        <pc:picChg chg="add mod">
          <ac:chgData name="Malcomb Brown" userId="ed2895fe56379058" providerId="LiveId" clId="{52A0A2A2-27FF-4B84-B466-89381E4FFDC3}" dt="2022-03-09T22:23:47.974" v="2918" actId="14100"/>
          <ac:picMkLst>
            <pc:docMk/>
            <pc:sldMk cId="950546589" sldId="334"/>
            <ac:picMk id="6" creationId="{699C0551-FBCD-4C80-813F-34D6C05C790D}"/>
          </ac:picMkLst>
        </pc:picChg>
      </pc:sldChg>
      <pc:sldChg chg="addSp delSp modSp add mod">
        <pc:chgData name="Malcomb Brown" userId="ed2895fe56379058" providerId="LiveId" clId="{52A0A2A2-27FF-4B84-B466-89381E4FFDC3}" dt="2022-03-11T17:47:19.891" v="4019" actId="14100"/>
        <pc:sldMkLst>
          <pc:docMk/>
          <pc:sldMk cId="2912491971" sldId="335"/>
        </pc:sldMkLst>
        <pc:spChg chg="add del mod">
          <ac:chgData name="Malcomb Brown" userId="ed2895fe56379058" providerId="LiveId" clId="{52A0A2A2-27FF-4B84-B466-89381E4FFDC3}" dt="2022-03-11T17:47:19.891" v="4019" actId="14100"/>
          <ac:spMkLst>
            <pc:docMk/>
            <pc:sldMk cId="2912491971" sldId="335"/>
            <ac:spMk id="5" creationId="{28684E62-A9F8-4E7A-AB01-78893062A1B4}"/>
          </ac:spMkLst>
        </pc:spChg>
        <pc:picChg chg="add mod modCrop">
          <ac:chgData name="Malcomb Brown" userId="ed2895fe56379058" providerId="LiveId" clId="{52A0A2A2-27FF-4B84-B466-89381E4FFDC3}" dt="2022-03-11T17:43:49.905" v="3960" actId="1076"/>
          <ac:picMkLst>
            <pc:docMk/>
            <pc:sldMk cId="2912491971" sldId="335"/>
            <ac:picMk id="3" creationId="{81FE4B19-0D2B-4497-AB8C-233F2B373534}"/>
          </ac:picMkLst>
        </pc:picChg>
      </pc:sldChg>
      <pc:sldChg chg="addSp delSp modSp add del mod">
        <pc:chgData name="Malcomb Brown" userId="ed2895fe56379058" providerId="LiveId" clId="{52A0A2A2-27FF-4B84-B466-89381E4FFDC3}" dt="2022-03-11T18:50:53.342" v="5024" actId="2696"/>
        <pc:sldMkLst>
          <pc:docMk/>
          <pc:sldMk cId="203070895" sldId="336"/>
        </pc:sldMkLst>
        <pc:spChg chg="mod">
          <ac:chgData name="Malcomb Brown" userId="ed2895fe56379058" providerId="LiveId" clId="{52A0A2A2-27FF-4B84-B466-89381E4FFDC3}" dt="2022-03-11T18:48:30.219" v="5020" actId="20577"/>
          <ac:spMkLst>
            <pc:docMk/>
            <pc:sldMk cId="203070895" sldId="336"/>
            <ac:spMk id="3" creationId="{373827F3-F386-AA4E-80ED-D86DEF8C158D}"/>
          </ac:spMkLst>
        </pc:spChg>
        <pc:picChg chg="del">
          <ac:chgData name="Malcomb Brown" userId="ed2895fe56379058" providerId="LiveId" clId="{52A0A2A2-27FF-4B84-B466-89381E4FFDC3}" dt="2022-03-11T18:31:12.274" v="4608" actId="478"/>
          <ac:picMkLst>
            <pc:docMk/>
            <pc:sldMk cId="203070895" sldId="336"/>
            <ac:picMk id="6" creationId="{76DC7B63-8D9E-46FA-A466-D7F00754CECF}"/>
          </ac:picMkLst>
        </pc:picChg>
        <pc:picChg chg="add del mod">
          <ac:chgData name="Malcomb Brown" userId="ed2895fe56379058" providerId="LiveId" clId="{52A0A2A2-27FF-4B84-B466-89381E4FFDC3}" dt="2022-03-11T18:32:21.150" v="4613" actId="478"/>
          <ac:picMkLst>
            <pc:docMk/>
            <pc:sldMk cId="203070895" sldId="336"/>
            <ac:picMk id="7" creationId="{54A0598E-F221-41AD-B34F-A0FE835EF868}"/>
          </ac:picMkLst>
        </pc:picChg>
        <pc:picChg chg="add mod">
          <ac:chgData name="Malcomb Brown" userId="ed2895fe56379058" providerId="LiveId" clId="{52A0A2A2-27FF-4B84-B466-89381E4FFDC3}" dt="2022-03-11T18:33:19.148" v="4617" actId="1076"/>
          <ac:picMkLst>
            <pc:docMk/>
            <pc:sldMk cId="203070895" sldId="336"/>
            <ac:picMk id="9" creationId="{D2772B80-00A5-4D5C-BFBB-AD38CF8B1181}"/>
          </ac:picMkLst>
        </pc:picChg>
      </pc:sldChg>
      <pc:sldChg chg="addSp delSp modSp add mod">
        <pc:chgData name="Malcomb Brown" userId="ed2895fe56379058" providerId="LiveId" clId="{52A0A2A2-27FF-4B84-B466-89381E4FFDC3}" dt="2022-03-12T18:49:39.177" v="6657" actId="1076"/>
        <pc:sldMkLst>
          <pc:docMk/>
          <pc:sldMk cId="3433185402" sldId="336"/>
        </pc:sldMkLst>
        <pc:spChg chg="mod">
          <ac:chgData name="Malcomb Brown" userId="ed2895fe56379058" providerId="LiveId" clId="{52A0A2A2-27FF-4B84-B466-89381E4FFDC3}" dt="2022-03-12T18:48:43.156" v="6650" actId="20577"/>
          <ac:spMkLst>
            <pc:docMk/>
            <pc:sldMk cId="3433185402" sldId="336"/>
            <ac:spMk id="5" creationId="{28684E62-A9F8-4E7A-AB01-78893062A1B4}"/>
          </ac:spMkLst>
        </pc:spChg>
        <pc:picChg chg="del">
          <ac:chgData name="Malcomb Brown" userId="ed2895fe56379058" providerId="LiveId" clId="{52A0A2A2-27FF-4B84-B466-89381E4FFDC3}" dt="2022-03-12T18:46:22.163" v="6569" actId="478"/>
          <ac:picMkLst>
            <pc:docMk/>
            <pc:sldMk cId="3433185402" sldId="336"/>
            <ac:picMk id="3" creationId="{81FE4B19-0D2B-4497-AB8C-233F2B373534}"/>
          </ac:picMkLst>
        </pc:picChg>
        <pc:picChg chg="add mod">
          <ac:chgData name="Malcomb Brown" userId="ed2895fe56379058" providerId="LiveId" clId="{52A0A2A2-27FF-4B84-B466-89381E4FFDC3}" dt="2022-03-12T18:49:39.177" v="6657" actId="1076"/>
          <ac:picMkLst>
            <pc:docMk/>
            <pc:sldMk cId="3433185402" sldId="336"/>
            <ac:picMk id="4" creationId="{2B7C203A-5885-4EC0-BAE1-A738CDEB2E65}"/>
          </ac:picMkLst>
        </pc:picChg>
        <pc:picChg chg="add mod">
          <ac:chgData name="Malcomb Brown" userId="ed2895fe56379058" providerId="LiveId" clId="{52A0A2A2-27FF-4B84-B466-89381E4FFDC3}" dt="2022-03-12T18:49:25.534" v="6655" actId="1076"/>
          <ac:picMkLst>
            <pc:docMk/>
            <pc:sldMk cId="3433185402" sldId="336"/>
            <ac:picMk id="8" creationId="{3B5090DE-15DA-4F34-9D7A-0DB20CF24822}"/>
          </ac:picMkLst>
        </pc:picChg>
      </pc:sldChg>
      <pc:sldChg chg="addSp delSp modSp add mod">
        <pc:chgData name="Malcomb Brown" userId="ed2895fe56379058" providerId="LiveId" clId="{52A0A2A2-27FF-4B84-B466-89381E4FFDC3}" dt="2022-03-12T20:07:15.972" v="7724" actId="1076"/>
        <pc:sldMkLst>
          <pc:docMk/>
          <pc:sldMk cId="115335312" sldId="337"/>
        </pc:sldMkLst>
        <pc:spChg chg="mod">
          <ac:chgData name="Malcomb Brown" userId="ed2895fe56379058" providerId="LiveId" clId="{52A0A2A2-27FF-4B84-B466-89381E4FFDC3}" dt="2022-03-12T20:06:47.396" v="7719" actId="6549"/>
          <ac:spMkLst>
            <pc:docMk/>
            <pc:sldMk cId="115335312" sldId="337"/>
            <ac:spMk id="5" creationId="{28684E62-A9F8-4E7A-AB01-78893062A1B4}"/>
          </ac:spMkLst>
        </pc:spChg>
        <pc:picChg chg="add mod">
          <ac:chgData name="Malcomb Brown" userId="ed2895fe56379058" providerId="LiveId" clId="{52A0A2A2-27FF-4B84-B466-89381E4FFDC3}" dt="2022-03-12T20:06:43.429" v="7718" actId="1076"/>
          <ac:picMkLst>
            <pc:docMk/>
            <pc:sldMk cId="115335312" sldId="337"/>
            <ac:picMk id="3" creationId="{6E3B1B3A-FA27-47DB-AC87-8C2D6DBEF9A8}"/>
          </ac:picMkLst>
        </pc:picChg>
        <pc:picChg chg="del">
          <ac:chgData name="Malcomb Brown" userId="ed2895fe56379058" providerId="LiveId" clId="{52A0A2A2-27FF-4B84-B466-89381E4FFDC3}" dt="2022-03-12T20:04:17.002" v="7628" actId="478"/>
          <ac:picMkLst>
            <pc:docMk/>
            <pc:sldMk cId="115335312" sldId="337"/>
            <ac:picMk id="4" creationId="{2B7C203A-5885-4EC0-BAE1-A738CDEB2E65}"/>
          </ac:picMkLst>
        </pc:picChg>
        <pc:picChg chg="del">
          <ac:chgData name="Malcomb Brown" userId="ed2895fe56379058" providerId="LiveId" clId="{52A0A2A2-27FF-4B84-B466-89381E4FFDC3}" dt="2022-03-12T20:04:18.951" v="7629" actId="478"/>
          <ac:picMkLst>
            <pc:docMk/>
            <pc:sldMk cId="115335312" sldId="337"/>
            <ac:picMk id="8" creationId="{3B5090DE-15DA-4F34-9D7A-0DB20CF24822}"/>
          </ac:picMkLst>
        </pc:picChg>
        <pc:picChg chg="add mod">
          <ac:chgData name="Malcomb Brown" userId="ed2895fe56379058" providerId="LiveId" clId="{52A0A2A2-27FF-4B84-B466-89381E4FFDC3}" dt="2022-03-12T20:07:15.972" v="7724" actId="1076"/>
          <ac:picMkLst>
            <pc:docMk/>
            <pc:sldMk cId="115335312" sldId="337"/>
            <ac:picMk id="9" creationId="{4C457F0C-1A3C-4FA1-9AC1-F82DA3103880}"/>
          </ac:picMkLst>
        </pc:picChg>
      </pc:sldChg>
      <pc:sldChg chg="addSp delSp modSp add mod">
        <pc:chgData name="Malcomb Brown" userId="ed2895fe56379058" providerId="LiveId" clId="{52A0A2A2-27FF-4B84-B466-89381E4FFDC3}" dt="2022-03-12T20:46:55.941" v="8400" actId="1076"/>
        <pc:sldMkLst>
          <pc:docMk/>
          <pc:sldMk cId="4213047531" sldId="338"/>
        </pc:sldMkLst>
        <pc:spChg chg="mod">
          <ac:chgData name="Malcomb Brown" userId="ed2895fe56379058" providerId="LiveId" clId="{52A0A2A2-27FF-4B84-B466-89381E4FFDC3}" dt="2022-03-12T20:46:49.023" v="8398" actId="14100"/>
          <ac:spMkLst>
            <pc:docMk/>
            <pc:sldMk cId="4213047531" sldId="338"/>
            <ac:spMk id="5" creationId="{28684E62-A9F8-4E7A-AB01-78893062A1B4}"/>
          </ac:spMkLst>
        </pc:spChg>
        <pc:picChg chg="del">
          <ac:chgData name="Malcomb Brown" userId="ed2895fe56379058" providerId="LiveId" clId="{52A0A2A2-27FF-4B84-B466-89381E4FFDC3}" dt="2022-03-12T20:44:11.356" v="8379" actId="478"/>
          <ac:picMkLst>
            <pc:docMk/>
            <pc:sldMk cId="4213047531" sldId="338"/>
            <ac:picMk id="3" creationId="{6E3B1B3A-FA27-47DB-AC87-8C2D6DBEF9A8}"/>
          </ac:picMkLst>
        </pc:picChg>
        <pc:picChg chg="add mod">
          <ac:chgData name="Malcomb Brown" userId="ed2895fe56379058" providerId="LiveId" clId="{52A0A2A2-27FF-4B84-B466-89381E4FFDC3}" dt="2022-03-12T20:46:52.537" v="8399" actId="1076"/>
          <ac:picMkLst>
            <pc:docMk/>
            <pc:sldMk cId="4213047531" sldId="338"/>
            <ac:picMk id="4" creationId="{128BB711-069C-47D6-B403-BD41B9373FC5}"/>
          </ac:picMkLst>
        </pc:picChg>
        <pc:picChg chg="add mod">
          <ac:chgData name="Malcomb Brown" userId="ed2895fe56379058" providerId="LiveId" clId="{52A0A2A2-27FF-4B84-B466-89381E4FFDC3}" dt="2022-03-12T20:46:55.941" v="8400" actId="1076"/>
          <ac:picMkLst>
            <pc:docMk/>
            <pc:sldMk cId="4213047531" sldId="338"/>
            <ac:picMk id="7" creationId="{890180E9-4E08-44C5-9899-202C865592D3}"/>
          </ac:picMkLst>
        </pc:picChg>
        <pc:picChg chg="del">
          <ac:chgData name="Malcomb Brown" userId="ed2895fe56379058" providerId="LiveId" clId="{52A0A2A2-27FF-4B84-B466-89381E4FFDC3}" dt="2022-03-12T20:44:13.537" v="8380" actId="478"/>
          <ac:picMkLst>
            <pc:docMk/>
            <pc:sldMk cId="4213047531" sldId="338"/>
            <ac:picMk id="9" creationId="{4C457F0C-1A3C-4FA1-9AC1-F82DA3103880}"/>
          </ac:picMkLst>
        </pc:picChg>
      </pc:sldChg>
      <pc:sldChg chg="addSp delSp modSp add mod">
        <pc:chgData name="Malcomb Brown" userId="ed2895fe56379058" providerId="LiveId" clId="{52A0A2A2-27FF-4B84-B466-89381E4FFDC3}" dt="2022-03-12T21:05:33.807" v="8651" actId="1076"/>
        <pc:sldMkLst>
          <pc:docMk/>
          <pc:sldMk cId="3262266791" sldId="339"/>
        </pc:sldMkLst>
        <pc:spChg chg="mod">
          <ac:chgData name="Malcomb Brown" userId="ed2895fe56379058" providerId="LiveId" clId="{52A0A2A2-27FF-4B84-B466-89381E4FFDC3}" dt="2022-03-12T21:05:09.686" v="8649" actId="20577"/>
          <ac:spMkLst>
            <pc:docMk/>
            <pc:sldMk cId="3262266791" sldId="339"/>
            <ac:spMk id="5" creationId="{28684E62-A9F8-4E7A-AB01-78893062A1B4}"/>
          </ac:spMkLst>
        </pc:spChg>
        <pc:picChg chg="add mod">
          <ac:chgData name="Malcomb Brown" userId="ed2895fe56379058" providerId="LiveId" clId="{52A0A2A2-27FF-4B84-B466-89381E4FFDC3}" dt="2022-03-12T21:05:33.807" v="8651" actId="1076"/>
          <ac:picMkLst>
            <pc:docMk/>
            <pc:sldMk cId="3262266791" sldId="339"/>
            <ac:picMk id="3" creationId="{3A97422A-1BB5-4053-BB61-CC1D1281BDCA}"/>
          </ac:picMkLst>
        </pc:picChg>
        <pc:picChg chg="del">
          <ac:chgData name="Malcomb Brown" userId="ed2895fe56379058" providerId="LiveId" clId="{52A0A2A2-27FF-4B84-B466-89381E4FFDC3}" dt="2022-03-12T21:03:54.724" v="8614" actId="478"/>
          <ac:picMkLst>
            <pc:docMk/>
            <pc:sldMk cId="3262266791" sldId="339"/>
            <ac:picMk id="4" creationId="{128BB711-069C-47D6-B403-BD41B9373FC5}"/>
          </ac:picMkLst>
        </pc:picChg>
        <pc:picChg chg="del">
          <ac:chgData name="Malcomb Brown" userId="ed2895fe56379058" providerId="LiveId" clId="{52A0A2A2-27FF-4B84-B466-89381E4FFDC3}" dt="2022-03-12T21:03:57.119" v="8615" actId="478"/>
          <ac:picMkLst>
            <pc:docMk/>
            <pc:sldMk cId="3262266791" sldId="339"/>
            <ac:picMk id="7" creationId="{890180E9-4E08-44C5-9899-202C865592D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0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4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4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4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9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ape_Canaveral_and_Merritt_Island_launch_sites?utm_medium=Exinfluencer&amp;utm_source=Exinfluencer&amp;utm_content=000026UJ&amp;utm_term=10006555&amp;utm_id=NA-SkillsNetwork-Channel-SkillsNetworkCoursesIBMDS0321ENSkillsNetwork26802033-2021-01-0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m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tmp"/><Relationship Id="rId4" Type="http://schemas.openxmlformats.org/officeDocument/2006/relationships/image" Target="../media/image45.tm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tmp"/><Relationship Id="rId4" Type="http://schemas.openxmlformats.org/officeDocument/2006/relationships/image" Target="../media/image49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tm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736623" y="4607509"/>
            <a:ext cx="25146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Malcomb C. Brown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Jan. 8,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1825625"/>
            <a:ext cx="5536196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EDA on collected SpaceX data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Verify and clean data set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Handle Null values in data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Handle any data type inconsistencies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relevant training labels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Transformed landing outcomes to success, 1, and failure, 2, class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https://github.com/Ash021980/spaceyibmcap/blob/main/Data%20Wrangling%20Lab.ipynb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46AFA87-C32E-4597-B57B-754D4864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08" y="1825625"/>
            <a:ext cx="5115780" cy="419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plots were used to see the effects different categories have on the success rate of the landing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bar chart was used to view the relationship between the landing outcome success rate and the type of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line plot was used to visualize the success rate trend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https://github.com/Ash021980/spaceyibmcap/blob/main/SpaceY%20Visualizations%20.ipynb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unique launch sites have been used?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the average pay load mass carried by a Falcon9 v1.1 booster?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was the first successful landing outcome achieved on a ground pad?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is the total number of successful and failed missions?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was the total number of landing outcomes from 2010-06-04 and 2017-03-20 and rank them?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https://github.com/Ash021980/spaceyibmcap/blob/main/EDA%20with%20SQL%20.ipynb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Initialize a Folium Map object to get an interactive map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objects identify launch site locations.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visualize successful and failed launch outcomes at each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allowed for the highlighting specific coordinates and overlaying text labels.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 provided for the viewing latitude and longitude for a mouse over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Polylines provided lines from launch sites and specified map coordinates.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https://github.com/Ash021980/spaceyibmcap/blob/main/Interactive%20Visual%20Analytics%20with%20Folium.ipynb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success rates for each launch site in a Pie chart.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Controlled with a dropdown menu to drilldown by specific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 plot to visualize the success rate for each booster version and by its pay load mass.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 load mass can be adjusted by a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https://github.com/Ash021980/spaceyibmcap/blob/main/spacex_dash_app.py.ipynb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325989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Engineering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dummy variables for categorical columns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Cast all numeric columns as float64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exploratory data analysis and determine training labels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column for the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into training and testing datasets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hyperparameters for SVM, Classification Trees, and Logistic Regression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method that performs best using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https://github.com/Ash021980/spaceyibmcap/blob/main/Machine%20Learning%20Prediction%20Lab.ipynb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F28CC4E-C76F-4A1C-9D41-A6B5F4CF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385" y="1706920"/>
            <a:ext cx="7069959" cy="447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774323" cy="4218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Located the 4 launch sites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failed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for each type of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proximity to railways, highways, and coastline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from launch site to nearest city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significant difference in the accuracy among the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Classification showed the only improvement over the training and testing sets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2693" y="1618335"/>
            <a:ext cx="10906613" cy="181066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landing outcome for each flight.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Became more successful as more flights were done. (Experience)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flights originate from CCAFS SLC-40.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and VAFB SLC-4E have high success rates but low usage.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BB5171E2-7A9B-47C8-B68E-CA5B507D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3554866"/>
            <a:ext cx="11597640" cy="247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3171" y="1608082"/>
            <a:ext cx="11085658" cy="187518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the landing outcome by launch site and pay load mass (kg).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for payloads over 10,000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 has no launches with a payload over 10,000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only successful landing outcomes with a payload mass less than 5,000 kg.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E39D8EB7-8AA1-4090-AE6C-59F77B29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" y="3640513"/>
            <a:ext cx="1155954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with highest success rate: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6DC7B63-8D9E-46FA-A466-D7F00754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890" y="1490810"/>
            <a:ext cx="6183135" cy="45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4F108E2C-F800-4D83-B379-A54684BB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5" y="3731754"/>
            <a:ext cx="11423370" cy="229381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FA240B-3797-4744-870D-2509FB7D90BD}"/>
              </a:ext>
            </a:extLst>
          </p:cNvPr>
          <p:cNvSpPr txBox="1">
            <a:spLocks/>
          </p:cNvSpPr>
          <p:nvPr/>
        </p:nvSpPr>
        <p:spPr>
          <a:xfrm>
            <a:off x="384315" y="1618593"/>
            <a:ext cx="11423370" cy="18104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with 100% success rate have only completed 5 or fewer flights.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is the only one with more than 1 flight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VLEO, with a 90% success rate, is the most frequented orbit after the 60</a:t>
            </a:r>
            <a:r>
              <a:rPr lang="en-US" sz="2200" baseline="300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flight.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with the number of flights to a specific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6694" y="1460938"/>
            <a:ext cx="11438611" cy="19680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 loads, over 10,000 kg, have positive success rates to the Polar, LEO, and ISS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 loads under 5,000 kg have positive success rates to the SSO, ES-L1, and HEO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Cannot distinguish between positive or negative landing for the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05DD5309-4D32-412E-A48C-ECEE89E4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4" y="3708892"/>
            <a:ext cx="11438611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2013, there has been a steady increase in the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2017 to 2018, there was a significant reduction in the success rate.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A122BD7-301A-45ED-8C83-B22625A18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67" y="2062986"/>
            <a:ext cx="4724809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1870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Explored the SpaceX historical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 4 launch facilities used for launch missions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VAFB SLC 4E 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, Vandenberg Air Force Base Space Launch Complex 4E</a:t>
            </a:r>
            <a:endParaRPr lang="en-US" sz="1400" b="0" i="0" dirty="0">
              <a:solidFill>
                <a:schemeClr val="accent3">
                  <a:lumMod val="25000"/>
                </a:schemeClr>
              </a:solidFill>
              <a:effectLst/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KSC LC 39A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, Kennedy Space Center Launch Complex 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rgbClr val="000000"/>
                </a:solidFill>
                <a:latin typeface="Helvetica Neue"/>
              </a:rPr>
              <a:t>CCAFS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Helvetica Neue"/>
              </a:rPr>
              <a:t>LC-40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,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sz="1400" b="0" i="0" u="sng" dirty="0">
                <a:solidFill>
                  <a:srgbClr val="296EAA"/>
                </a:solidFill>
                <a:effectLst/>
                <a:latin typeface="Helvetica Neue"/>
                <a:hlinkClick r:id="rId3"/>
              </a:rPr>
              <a:t>Cape Canaveral Space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Launch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Complex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rgbClr val="000000"/>
                </a:solidFill>
                <a:latin typeface="Helvetica Neue"/>
              </a:rPr>
              <a:t>CCAFS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 S</a:t>
            </a:r>
            <a:r>
              <a:rPr lang="en-US" sz="1400" b="1" dirty="0">
                <a:solidFill>
                  <a:srgbClr val="000000"/>
                </a:solidFill>
                <a:latin typeface="Helvetica Neue"/>
              </a:rPr>
              <a:t>LC-40</a:t>
            </a:r>
            <a:r>
              <a:rPr lang="en-US" sz="1800" dirty="0">
                <a:solidFill>
                  <a:srgbClr val="000000"/>
                </a:solidFill>
                <a:latin typeface="Helvetica Neue"/>
              </a:rPr>
              <a:t>,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400" b="0" i="0" u="sng" dirty="0">
                <a:solidFill>
                  <a:srgbClr val="296EAA"/>
                </a:solidFill>
                <a:effectLst/>
                <a:latin typeface="Helvetica Neue"/>
                <a:hlinkClick r:id="rId3"/>
              </a:rPr>
              <a:t>Cape Canaveral Space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 Launch Complex 40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in Appendix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1960"/>
            <a:ext cx="7039175" cy="217951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Looked at 5 missions to launch from Cape Canaveral and Merritt Island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5 missions were to 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of the 5 had NASA as the customer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missions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successful attempts to retrieve the first stage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249156-5F63-4989-803E-2698F6F7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69" y="3846064"/>
            <a:ext cx="10230241" cy="217950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8BD52FD-9E8C-4FC9-A56D-574DC5E73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85" y="2001932"/>
            <a:ext cx="2881762" cy="9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total payload carried by boosters from NASA Commercial Resupply Services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 45,000 kg, @100,521 lbs., were carried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2F69236-48A4-426E-BBCC-2E1B69B8F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29" y="4843781"/>
            <a:ext cx="1518364" cy="88039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647A79C-0099-48FD-919D-8B8932A0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411" y="3611593"/>
            <a:ext cx="6159178" cy="7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average 2,534 kg, @5,586 lbs., were carried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24D8D853-F9BC-45A7-81CC-1FF41B05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249" y="3603838"/>
            <a:ext cx="6715501" cy="789485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0EE923D6-49D7-4C8B-956A-92BEDF8D6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574" y="4736507"/>
            <a:ext cx="1614852" cy="7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was the first successful landing outcome on ground pad?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December 22,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That’s 5 years after the first launch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55080-31DA-4C7C-BE01-2A5060347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610362"/>
            <a:ext cx="6433060" cy="781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24305-DE6E-4EC1-BB7E-72F7CB0E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971" y="3610361"/>
            <a:ext cx="2030670" cy="7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Which boosters successfully landed on drone ship that had payload mass greater than 4000 but less than 6000 kg?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B1021.2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B1031.2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and data frame in Appendix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217682"/>
            <a:ext cx="6188131" cy="30585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Ability to develop a cost analysis for our rockets based on expected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Collecting, wrangling, and analyzing SpaceX Falcon 9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Able to predict successful landings with over 80% accuracy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of each mission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only 1 failure (in flight)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100 successful missions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659872-5360-4C11-A7D7-052D11F4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867773"/>
            <a:ext cx="7436522" cy="100902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962C5E-749A-46E7-B95F-929C7B76B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34" y="1933686"/>
            <a:ext cx="2793597" cy="13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17732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booster carried the maximum payload mass?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F9 B5 booster versions carried the max payload mass, which was 15,600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8C450D7-2452-4A76-81A6-BB6923E76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689242"/>
            <a:ext cx="5997128" cy="109285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2F0AE43-180A-4063-B3F4-BA1F06227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521" y="1721090"/>
            <a:ext cx="2743199" cy="39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2 failed landing outcomes on drone ships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Both were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Launched from CCAFS 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F7E0D07-110B-499C-8E39-6F38C5762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650867"/>
            <a:ext cx="7750143" cy="97368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E37B447-F564-4E8F-AD56-A258D3AB4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913915"/>
            <a:ext cx="4888712" cy="97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landing outcomes between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failed landing outcomes to a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33% of the time no attempt was made at booster recovery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to a drone ship was successful at rate of 50%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and data frame presented in the Appendix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8576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located near the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75% of launch sites are in Florida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87A5F54-2069-4A6F-9531-FC64052B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155" y="1674235"/>
            <a:ext cx="69946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3200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Landing Outcomes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66E5E4-0A25-4DAF-893E-CBCAE9F7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14" y="1621848"/>
            <a:ext cx="6472137" cy="440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4380059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nearby: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Railways and highways for logistics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Coastlines for safety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not nearby: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Cities for safety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between Launch Site and its Proximities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8E643DC-DB16-4A87-8FBD-C45701D7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62" y="1572082"/>
            <a:ext cx="6800849" cy="44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1157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number of successful landing outcomes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and CCAFS SLC-40 have the least number of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and CCAFS LC-40 have over 70% of all successful landings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Successful Launches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F5837BCE-B38A-4522-A54C-1570CBF8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387" y="1555531"/>
            <a:ext cx="5959366" cy="44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154620"/>
            <a:ext cx="5660840" cy="3951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Reducing the cost of rockets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able to reuse the rockets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factors contributing to a successful landing?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Able to correctly predict successful landings with over 80% accuracy 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68931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Over two-thirds of all launches ended 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Conducted the second greatest number of total launches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13 launches have been conducted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Successful vs Failed launches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6F6E57F3-E646-4FDF-8303-8EF0824F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8" y="1502979"/>
            <a:ext cx="6463862" cy="452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Falcon9 booster version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vFT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the greatest number of successful landing outcomes overall.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vFT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also has the highest number of successful landings with a payload mass between 2000kg and 4000kg.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 v1.1 was only successful once and with a payload less than 2000kg.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vB4 has the only successful landing over 6000kg.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Landing Outcome Success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Landing Outcome Success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4540B6-634A-4E0A-A62B-E76CFF95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7" y="1335718"/>
            <a:ext cx="11803118" cy="243210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AF0A8C4-4B7B-4F5C-912D-501B63EC6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7" y="3767823"/>
            <a:ext cx="11792606" cy="23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81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Landing Outcome Success</a:t>
            </a:r>
          </a:p>
        </p:txBody>
      </p:sp>
      <p:pic>
        <p:nvPicPr>
          <p:cNvPr id="4" name="Picture 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89EC794B-B23A-406A-8256-7513C16EA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6" y="1397876"/>
            <a:ext cx="11813627" cy="242789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C0551-FBCD-4C80-813F-34D6C05C7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76" y="3825765"/>
            <a:ext cx="11813627" cy="22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46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169852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 models have an 83% classification accuracy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applying hyperparameters, the Decision Tree Classification model is 88% accurate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other models only improve to an 85% classification accuracy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9C5E384-32CF-4525-8B04-0DB5CF01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033" y="1896428"/>
            <a:ext cx="6797629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66383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15 landings successfully predicted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landing outcomes were predicted unsuccessfully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281A7-3584-4417-A7BC-DBA3A4E14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2061091"/>
            <a:ext cx="4942842" cy="38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2" y="1875054"/>
            <a:ext cx="455873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Timeframe for successful booster recovery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to 5 years after first flight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 of the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site complex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 load mass (in kg)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2,000 kg or less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0144950-6010-46A9-9F53-497585390B0F}"/>
              </a:ext>
            </a:extLst>
          </p:cNvPr>
          <p:cNvSpPr txBox="1">
            <a:spLocks/>
          </p:cNvSpPr>
          <p:nvPr/>
        </p:nvSpPr>
        <p:spPr>
          <a:xfrm>
            <a:off x="6282688" y="1875054"/>
            <a:ext cx="4558734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Try to acquire NASA as a vendor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CRS or Commercial Resupply Services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GitHub repo: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https://github.com/Ash021980/spaceyibmcap.git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45166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at 3.94 km from the nearest coastline has the highest success rate and count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launch site more than 1.5 km away from a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the second highest number of launches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1FE4B19-0D2B-4497-AB8C-233F2B3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708"/>
          <a:stretch/>
        </p:blipFill>
        <p:spPr>
          <a:xfrm>
            <a:off x="5729834" y="1427446"/>
            <a:ext cx="5969875" cy="45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9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45166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Launch Site SQL 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 data frame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B7C203A-5885-4EC0-BAE1-A738CDEB2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16" y="1859522"/>
            <a:ext cx="6137711" cy="708637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3B5090DE-15DA-4F34-9D7A-0DB20CF24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981" y="3016282"/>
            <a:ext cx="1909509" cy="256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5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45166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drone ship landing outcome with a payload mass between 4000 and 6000 kg SQL 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 data frame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B1B3A-FA27-47DB-AC87-8C2D6DBEF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12" y="3429000"/>
            <a:ext cx="9606375" cy="800531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C457F0C-1A3C-4FA1-9AC1-F82DA3103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575" y="4503227"/>
            <a:ext cx="4174776" cy="152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5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8405520" cy="8311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landing outcomes between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890180E9-4E08-44C5-9899-202C86559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530" y="2847692"/>
            <a:ext cx="2382635" cy="2898310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28BB711-069C-47D6-B403-BD41B9373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2847692"/>
            <a:ext cx="7235122" cy="11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47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8405520" cy="8311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Classification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A97422A-1BB5-4053-BB61-CC1D1281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771" y="2690648"/>
            <a:ext cx="4925983" cy="217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66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Gathering past launch data using the 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relevant Wiki pages with the Python library Beautiful Soup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Deal with any missing data and null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Convert landing outcomes to allow for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Acquiring past launch data using the SpaceX REST API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of the requests library to obtain the information from the API as a JSON file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the JSON data into a data frame with the Pandas library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Falcon 9 launch data from Wiki pages using the Python Beautiful Soup library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and Convert the HTML tables to a Pandas data frame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and Parse launch data with a GET request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Retrieve specific data on the rocket, payload, launch pad, and cores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the resulting data frame to only include Falcon9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https://github.com/Ash021980/spaceyibmcap/blob/main/Data%20Collection%20API%20Lab.ipynb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E9AF91E-A123-4E00-99BD-336F08FD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84" y="1800225"/>
            <a:ext cx="5191178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01993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Falcon9 launch records HTML table from Wikipedia with Beautiful Soup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the table and convert it to a Pandas data 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https://github.com/Ash021980/spaceyibmcap/blob/main/Data%20Collection%20with%20Web%20Scraping.ipynb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7390113B-3B3F-4B31-AED4-F9523A548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552774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1327</TotalTime>
  <Words>2056</Words>
  <Application>Microsoft Office PowerPoint</Application>
  <PresentationFormat>Widescreen</PresentationFormat>
  <Paragraphs>334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Malcomb Brown</cp:lastModifiedBy>
  <cp:revision>190</cp:revision>
  <dcterms:created xsi:type="dcterms:W3CDTF">2021-04-29T18:58:34Z</dcterms:created>
  <dcterms:modified xsi:type="dcterms:W3CDTF">2022-03-12T21:33:50Z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